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0209"/>
    <a:srgbClr val="CE1719"/>
    <a:srgbClr val="FA41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4" d="100"/>
          <a:sy n="84" d="100"/>
        </p:scale>
        <p:origin x="16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úben Leite" userId="db4e9bb72998c09a" providerId="LiveId" clId="{C6FB53E2-C9C2-4875-8388-825C9B38127D}"/>
    <pc:docChg chg="undo custSel modSld">
      <pc:chgData name="Rúben Leite" userId="db4e9bb72998c09a" providerId="LiveId" clId="{C6FB53E2-C9C2-4875-8388-825C9B38127D}" dt="2025-03-28T11:07:11.687" v="163" actId="164"/>
      <pc:docMkLst>
        <pc:docMk/>
      </pc:docMkLst>
      <pc:sldChg chg="modSp mod">
        <pc:chgData name="Rúben Leite" userId="db4e9bb72998c09a" providerId="LiveId" clId="{C6FB53E2-C9C2-4875-8388-825C9B38127D}" dt="2025-03-26T12:17:09.090" v="114" actId="1076"/>
        <pc:sldMkLst>
          <pc:docMk/>
          <pc:sldMk cId="2474608080" sldId="262"/>
        </pc:sldMkLst>
        <pc:graphicFrameChg chg="mod">
          <ac:chgData name="Rúben Leite" userId="db4e9bb72998c09a" providerId="LiveId" clId="{C6FB53E2-C9C2-4875-8388-825C9B38127D}" dt="2025-03-26T12:17:09.090" v="114" actId="1076"/>
          <ac:graphicFrameMkLst>
            <pc:docMk/>
            <pc:sldMk cId="2474608080" sldId="262"/>
            <ac:graphicFrameMk id="3" creationId="{E05E7677-2959-AC3A-AB0B-D74AA992A76B}"/>
          </ac:graphicFrameMkLst>
        </pc:graphicFrameChg>
        <pc:graphicFrameChg chg="mod">
          <ac:chgData name="Rúben Leite" userId="db4e9bb72998c09a" providerId="LiveId" clId="{C6FB53E2-C9C2-4875-8388-825C9B38127D}" dt="2025-03-26T12:17:09.090" v="114" actId="1076"/>
          <ac:graphicFrameMkLst>
            <pc:docMk/>
            <pc:sldMk cId="2474608080" sldId="262"/>
            <ac:graphicFrameMk id="15" creationId="{3AB6D455-1FCA-159E-FE0C-8D6F0C8C05F4}"/>
          </ac:graphicFrameMkLst>
        </pc:graphicFrameChg>
        <pc:graphicFrameChg chg="mod">
          <ac:chgData name="Rúben Leite" userId="db4e9bb72998c09a" providerId="LiveId" clId="{C6FB53E2-C9C2-4875-8388-825C9B38127D}" dt="2025-03-26T12:17:09.090" v="114" actId="1076"/>
          <ac:graphicFrameMkLst>
            <pc:docMk/>
            <pc:sldMk cId="2474608080" sldId="262"/>
            <ac:graphicFrameMk id="19" creationId="{E15F74FE-4F44-9F74-C8AB-2163F66CAE18}"/>
          </ac:graphicFrameMkLst>
        </pc:graphicFrameChg>
        <pc:graphicFrameChg chg="mod">
          <ac:chgData name="Rúben Leite" userId="db4e9bb72998c09a" providerId="LiveId" clId="{C6FB53E2-C9C2-4875-8388-825C9B38127D}" dt="2025-03-26T12:17:09.090" v="114" actId="1076"/>
          <ac:graphicFrameMkLst>
            <pc:docMk/>
            <pc:sldMk cId="2474608080" sldId="262"/>
            <ac:graphicFrameMk id="20" creationId="{1EB68750-1FA6-9A6D-E145-FA726C2CD6BA}"/>
          </ac:graphicFrameMkLst>
        </pc:graphicFrameChg>
        <pc:graphicFrameChg chg="mod">
          <ac:chgData name="Rúben Leite" userId="db4e9bb72998c09a" providerId="LiveId" clId="{C6FB53E2-C9C2-4875-8388-825C9B38127D}" dt="2025-03-26T12:17:09.090" v="114" actId="1076"/>
          <ac:graphicFrameMkLst>
            <pc:docMk/>
            <pc:sldMk cId="2474608080" sldId="262"/>
            <ac:graphicFrameMk id="24" creationId="{AB2106E0-AC39-75C7-2DA7-07ECF9BBE465}"/>
          </ac:graphicFrameMkLst>
        </pc:graphicFrameChg>
      </pc:sldChg>
      <pc:sldChg chg="addSp delSp modSp mod">
        <pc:chgData name="Rúben Leite" userId="db4e9bb72998c09a" providerId="LiveId" clId="{C6FB53E2-C9C2-4875-8388-825C9B38127D}" dt="2025-03-18T14:32:25.338" v="81" actId="1076"/>
        <pc:sldMkLst>
          <pc:docMk/>
          <pc:sldMk cId="2244940695" sldId="264"/>
        </pc:sldMkLst>
        <pc:spChg chg="mod">
          <ac:chgData name="Rúben Leite" userId="db4e9bb72998c09a" providerId="LiveId" clId="{C6FB53E2-C9C2-4875-8388-825C9B38127D}" dt="2025-03-17T14:48:55.742" v="50" actId="1037"/>
          <ac:spMkLst>
            <pc:docMk/>
            <pc:sldMk cId="2244940695" sldId="264"/>
            <ac:spMk id="7" creationId="{DFA0D832-1984-EEA9-C5E0-F44743FE7164}"/>
          </ac:spMkLst>
        </pc:spChg>
        <pc:spChg chg="mod">
          <ac:chgData name="Rúben Leite" userId="db4e9bb72998c09a" providerId="LiveId" clId="{C6FB53E2-C9C2-4875-8388-825C9B38127D}" dt="2025-03-17T14:48:55.742" v="50" actId="1037"/>
          <ac:spMkLst>
            <pc:docMk/>
            <pc:sldMk cId="2244940695" sldId="264"/>
            <ac:spMk id="8" creationId="{0048047D-ABBB-8F58-3682-EB54931D72F6}"/>
          </ac:spMkLst>
        </pc:spChg>
        <pc:spChg chg="mod">
          <ac:chgData name="Rúben Leite" userId="db4e9bb72998c09a" providerId="LiveId" clId="{C6FB53E2-C9C2-4875-8388-825C9B38127D}" dt="2025-03-17T14:48:55.742" v="50" actId="1037"/>
          <ac:spMkLst>
            <pc:docMk/>
            <pc:sldMk cId="2244940695" sldId="264"/>
            <ac:spMk id="12" creationId="{4A780933-CD45-C4BB-D47D-3F05FD14AFC3}"/>
          </ac:spMkLst>
        </pc:spChg>
        <pc:spChg chg="mod">
          <ac:chgData name="Rúben Leite" userId="db4e9bb72998c09a" providerId="LiveId" clId="{C6FB53E2-C9C2-4875-8388-825C9B38127D}" dt="2025-03-17T14:48:55.742" v="50" actId="1037"/>
          <ac:spMkLst>
            <pc:docMk/>
            <pc:sldMk cId="2244940695" sldId="264"/>
            <ac:spMk id="13" creationId="{837446AE-C1E5-97F3-204F-69B1CEB1308B}"/>
          </ac:spMkLst>
        </pc:spChg>
        <pc:spChg chg="mod">
          <ac:chgData name="Rúben Leite" userId="db4e9bb72998c09a" providerId="LiveId" clId="{C6FB53E2-C9C2-4875-8388-825C9B38127D}" dt="2025-03-17T14:49:14.131" v="67" actId="20577"/>
          <ac:spMkLst>
            <pc:docMk/>
            <pc:sldMk cId="2244940695" sldId="264"/>
            <ac:spMk id="14" creationId="{1C1B6AE6-0812-0F4A-AB5F-C29DDABCFB5E}"/>
          </ac:spMkLst>
        </pc:spChg>
        <pc:picChg chg="add mod">
          <ac:chgData name="Rúben Leite" userId="db4e9bb72998c09a" providerId="LiveId" clId="{C6FB53E2-C9C2-4875-8388-825C9B38127D}" dt="2025-03-18T14:32:25.338" v="81" actId="1076"/>
          <ac:picMkLst>
            <pc:docMk/>
            <pc:sldMk cId="2244940695" sldId="264"/>
            <ac:picMk id="15" creationId="{ACB9E56B-AA0E-3B92-F15F-7AC32FAD3ABE}"/>
          </ac:picMkLst>
        </pc:picChg>
        <pc:picChg chg="mod">
          <ac:chgData name="Rúben Leite" userId="db4e9bb72998c09a" providerId="LiveId" clId="{C6FB53E2-C9C2-4875-8388-825C9B38127D}" dt="2025-03-17T14:48:55.742" v="50" actId="1037"/>
          <ac:picMkLst>
            <pc:docMk/>
            <pc:sldMk cId="2244940695" sldId="264"/>
            <ac:picMk id="16" creationId="{1A3270E8-9791-39BD-AF93-DCCCC346BC6F}"/>
          </ac:picMkLst>
        </pc:picChg>
        <pc:picChg chg="mod">
          <ac:chgData name="Rúben Leite" userId="db4e9bb72998c09a" providerId="LiveId" clId="{C6FB53E2-C9C2-4875-8388-825C9B38127D}" dt="2025-03-17T14:48:55.742" v="50" actId="1037"/>
          <ac:picMkLst>
            <pc:docMk/>
            <pc:sldMk cId="2244940695" sldId="264"/>
            <ac:picMk id="19" creationId="{7C5FF08C-E130-C67D-BFC7-E37A96D48F1C}"/>
          </ac:picMkLst>
        </pc:picChg>
        <pc:picChg chg="mod">
          <ac:chgData name="Rúben Leite" userId="db4e9bb72998c09a" providerId="LiveId" clId="{C6FB53E2-C9C2-4875-8388-825C9B38127D}" dt="2025-03-17T14:48:55.742" v="50" actId="1037"/>
          <ac:picMkLst>
            <pc:docMk/>
            <pc:sldMk cId="2244940695" sldId="264"/>
            <ac:picMk id="24" creationId="{672FD365-0D65-83A5-BA64-8EDB81A02A80}"/>
          </ac:picMkLst>
        </pc:picChg>
        <pc:picChg chg="mod">
          <ac:chgData name="Rúben Leite" userId="db4e9bb72998c09a" providerId="LiveId" clId="{C6FB53E2-C9C2-4875-8388-825C9B38127D}" dt="2025-03-17T14:48:55.742" v="50" actId="1037"/>
          <ac:picMkLst>
            <pc:docMk/>
            <pc:sldMk cId="2244940695" sldId="264"/>
            <ac:picMk id="27" creationId="{64E265C0-09E1-D93D-C1BA-297A2821B2A3}"/>
          </ac:picMkLst>
        </pc:picChg>
        <pc:picChg chg="mod">
          <ac:chgData name="Rúben Leite" userId="db4e9bb72998c09a" providerId="LiveId" clId="{C6FB53E2-C9C2-4875-8388-825C9B38127D}" dt="2025-03-17T14:48:55.742" v="50" actId="1037"/>
          <ac:picMkLst>
            <pc:docMk/>
            <pc:sldMk cId="2244940695" sldId="264"/>
            <ac:picMk id="30" creationId="{DF32F5E8-6CCE-8EA0-7CB6-93EC19BEA87A}"/>
          </ac:picMkLst>
        </pc:picChg>
      </pc:sldChg>
      <pc:sldChg chg="addSp modSp mod">
        <pc:chgData name="Rúben Leite" userId="db4e9bb72998c09a" providerId="LiveId" clId="{C6FB53E2-C9C2-4875-8388-825C9B38127D}" dt="2025-03-26T11:02:14.654" v="101" actId="1076"/>
        <pc:sldMkLst>
          <pc:docMk/>
          <pc:sldMk cId="3202585941" sldId="265"/>
        </pc:sldMkLst>
        <pc:spChg chg="add mod">
          <ac:chgData name="Rúben Leite" userId="db4e9bb72998c09a" providerId="LiveId" clId="{C6FB53E2-C9C2-4875-8388-825C9B38127D}" dt="2025-03-26T11:02:14.654" v="101" actId="1076"/>
          <ac:spMkLst>
            <pc:docMk/>
            <pc:sldMk cId="3202585941" sldId="265"/>
            <ac:spMk id="2" creationId="{82F40BDD-3B0D-91B5-7F17-ED0BE12AF3EF}"/>
          </ac:spMkLst>
        </pc:spChg>
        <pc:spChg chg="mod">
          <ac:chgData name="Rúben Leite" userId="db4e9bb72998c09a" providerId="LiveId" clId="{C6FB53E2-C9C2-4875-8388-825C9B38127D}" dt="2025-03-24T16:22:05.809" v="97"/>
          <ac:spMkLst>
            <pc:docMk/>
            <pc:sldMk cId="3202585941" sldId="265"/>
            <ac:spMk id="6" creationId="{CCA06A15-4BF1-43E9-9C26-596DFC7DB8E2}"/>
          </ac:spMkLst>
        </pc:spChg>
        <pc:spChg chg="mod">
          <ac:chgData name="Rúben Leite" userId="db4e9bb72998c09a" providerId="LiveId" clId="{C6FB53E2-C9C2-4875-8388-825C9B38127D}" dt="2025-03-26T11:01:51.111" v="99" actId="1076"/>
          <ac:spMkLst>
            <pc:docMk/>
            <pc:sldMk cId="3202585941" sldId="265"/>
            <ac:spMk id="8" creationId="{7B321B75-45D0-F989-5D0C-F25EA64BA954}"/>
          </ac:spMkLst>
        </pc:spChg>
        <pc:picChg chg="add mod">
          <ac:chgData name="Rúben Leite" userId="db4e9bb72998c09a" providerId="LiveId" clId="{C6FB53E2-C9C2-4875-8388-825C9B38127D}" dt="2025-03-26T11:02:03.339" v="100" actId="1076"/>
          <ac:picMkLst>
            <pc:docMk/>
            <pc:sldMk cId="3202585941" sldId="265"/>
            <ac:picMk id="3" creationId="{03ACA8B8-4717-8E71-7066-C2902D20556C}"/>
          </ac:picMkLst>
        </pc:picChg>
        <pc:picChg chg="mod">
          <ac:chgData name="Rúben Leite" userId="db4e9bb72998c09a" providerId="LiveId" clId="{C6FB53E2-C9C2-4875-8388-825C9B38127D}" dt="2025-03-26T11:01:51.111" v="99" actId="1076"/>
          <ac:picMkLst>
            <pc:docMk/>
            <pc:sldMk cId="3202585941" sldId="265"/>
            <ac:picMk id="4" creationId="{6EE1853C-0227-5BEA-F9DB-0E7E6533D0B7}"/>
          </ac:picMkLst>
        </pc:picChg>
      </pc:sldChg>
      <pc:sldChg chg="addSp delSp modSp mod">
        <pc:chgData name="Rúben Leite" userId="db4e9bb72998c09a" providerId="LiveId" clId="{C6FB53E2-C9C2-4875-8388-825C9B38127D}" dt="2025-03-28T11:07:11.687" v="163" actId="164"/>
        <pc:sldMkLst>
          <pc:docMk/>
          <pc:sldMk cId="109159604" sldId="266"/>
        </pc:sldMkLst>
        <pc:spChg chg="mod topLvl">
          <ac:chgData name="Rúben Leite" userId="db4e9bb72998c09a" providerId="LiveId" clId="{C6FB53E2-C9C2-4875-8388-825C9B38127D}" dt="2025-03-28T11:07:11.687" v="163" actId="164"/>
          <ac:spMkLst>
            <pc:docMk/>
            <pc:sldMk cId="109159604" sldId="266"/>
            <ac:spMk id="7" creationId="{DF280382-0EE1-288A-966F-8E3A33E61A0C}"/>
          </ac:spMkLst>
        </pc:spChg>
        <pc:spChg chg="mod topLvl">
          <ac:chgData name="Rúben Leite" userId="db4e9bb72998c09a" providerId="LiveId" clId="{C6FB53E2-C9C2-4875-8388-825C9B38127D}" dt="2025-03-18T14:32:57.750" v="88" actId="164"/>
          <ac:spMkLst>
            <pc:docMk/>
            <pc:sldMk cId="109159604" sldId="266"/>
            <ac:spMk id="22" creationId="{8ECD5078-DDDB-F4D4-2D3C-1BEBC1AFF2B0}"/>
          </ac:spMkLst>
        </pc:spChg>
        <pc:spChg chg="mod">
          <ac:chgData name="Rúben Leite" userId="db4e9bb72998c09a" providerId="LiveId" clId="{C6FB53E2-C9C2-4875-8388-825C9B38127D}" dt="2025-03-28T11:01:17.591" v="131" actId="20577"/>
          <ac:spMkLst>
            <pc:docMk/>
            <pc:sldMk cId="109159604" sldId="266"/>
            <ac:spMk id="23" creationId="{0E40873C-5932-1B46-13CF-CE92EFA4511E}"/>
          </ac:spMkLst>
        </pc:spChg>
        <pc:spChg chg="mod">
          <ac:chgData name="Rúben Leite" userId="db4e9bb72998c09a" providerId="LiveId" clId="{C6FB53E2-C9C2-4875-8388-825C9B38127D}" dt="2025-03-28T11:01:02.477" v="127" actId="20577"/>
          <ac:spMkLst>
            <pc:docMk/>
            <pc:sldMk cId="109159604" sldId="266"/>
            <ac:spMk id="26" creationId="{1F0FC2ED-1D8A-9D92-89A7-8A5C9BE5D982}"/>
          </ac:spMkLst>
        </pc:spChg>
        <pc:grpChg chg="add mod">
          <ac:chgData name="Rúben Leite" userId="db4e9bb72998c09a" providerId="LiveId" clId="{C6FB53E2-C9C2-4875-8388-825C9B38127D}" dt="2025-03-28T11:05:49.458" v="157" actId="1076"/>
          <ac:grpSpMkLst>
            <pc:docMk/>
            <pc:sldMk cId="109159604" sldId="266"/>
            <ac:grpSpMk id="2" creationId="{79E0FA08-277D-43D7-A34C-B5534B5C8261}"/>
          </ac:grpSpMkLst>
        </pc:grpChg>
        <pc:grpChg chg="add mod">
          <ac:chgData name="Rúben Leite" userId="db4e9bb72998c09a" providerId="LiveId" clId="{C6FB53E2-C9C2-4875-8388-825C9B38127D}" dt="2025-03-28T11:03:15.767" v="154" actId="1076"/>
          <ac:grpSpMkLst>
            <pc:docMk/>
            <pc:sldMk cId="109159604" sldId="266"/>
            <ac:grpSpMk id="3" creationId="{1D3F85E8-6193-71A4-2342-12A4CCA2BF15}"/>
          </ac:grpSpMkLst>
        </pc:grpChg>
        <pc:grpChg chg="add del mod">
          <ac:chgData name="Rúben Leite" userId="db4e9bb72998c09a" providerId="LiveId" clId="{C6FB53E2-C9C2-4875-8388-825C9B38127D}" dt="2025-03-28T11:06:55.594" v="161" actId="478"/>
          <ac:grpSpMkLst>
            <pc:docMk/>
            <pc:sldMk cId="109159604" sldId="266"/>
            <ac:grpSpMk id="5" creationId="{FDDDB8B4-9FF9-0145-A8AB-7E2E3BCE004E}"/>
          </ac:grpSpMkLst>
        </pc:grpChg>
        <pc:grpChg chg="add mod">
          <ac:chgData name="Rúben Leite" userId="db4e9bb72998c09a" providerId="LiveId" clId="{C6FB53E2-C9C2-4875-8388-825C9B38127D}" dt="2025-03-28T11:05:44.533" v="156" actId="1076"/>
          <ac:grpSpMkLst>
            <pc:docMk/>
            <pc:sldMk cId="109159604" sldId="266"/>
            <ac:grpSpMk id="6" creationId="{FDA8FF02-7954-B63C-644D-D904FE777328}"/>
          </ac:grpSpMkLst>
        </pc:grpChg>
        <pc:grpChg chg="add mod">
          <ac:chgData name="Rúben Leite" userId="db4e9bb72998c09a" providerId="LiveId" clId="{C6FB53E2-C9C2-4875-8388-825C9B38127D}" dt="2025-03-28T11:07:11.687" v="163" actId="164"/>
          <ac:grpSpMkLst>
            <pc:docMk/>
            <pc:sldMk cId="109159604" sldId="266"/>
            <ac:grpSpMk id="16" creationId="{5E51D909-1F41-A475-6B19-AFDC7D690F86}"/>
          </ac:grpSpMkLst>
        </pc:grpChg>
        <pc:picChg chg="add mod">
          <ac:chgData name="Rúben Leite" userId="db4e9bb72998c09a" providerId="LiveId" clId="{C6FB53E2-C9C2-4875-8388-825C9B38127D}" dt="2025-03-18T14:32:57.750" v="88" actId="164"/>
          <ac:picMkLst>
            <pc:docMk/>
            <pc:sldMk cId="109159604" sldId="266"/>
            <ac:picMk id="4" creationId="{C0AC209F-9E95-B696-2BC9-FF3A6D6965C5}"/>
          </ac:picMkLst>
        </pc:picChg>
        <pc:picChg chg="add mod">
          <ac:chgData name="Rúben Leite" userId="db4e9bb72998c09a" providerId="LiveId" clId="{C6FB53E2-C9C2-4875-8388-825C9B38127D}" dt="2025-03-28T10:46:39.546" v="118" actId="164"/>
          <ac:picMkLst>
            <pc:docMk/>
            <pc:sldMk cId="109159604" sldId="266"/>
            <ac:picMk id="8" creationId="{D8BD19ED-DE21-4AE6-846C-3B3EF590669C}"/>
          </ac:picMkLst>
        </pc:picChg>
        <pc:picChg chg="del mod topLvl">
          <ac:chgData name="Rúben Leite" userId="db4e9bb72998c09a" providerId="LiveId" clId="{C6FB53E2-C9C2-4875-8388-825C9B38127D}" dt="2025-03-28T11:06:55.594" v="161" actId="478"/>
          <ac:picMkLst>
            <pc:docMk/>
            <pc:sldMk cId="109159604" sldId="266"/>
            <ac:picMk id="12" creationId="{664419D5-6BCE-7970-4395-A21734143FBB}"/>
          </ac:picMkLst>
        </pc:picChg>
        <pc:picChg chg="add mod">
          <ac:chgData name="Rúben Leite" userId="db4e9bb72998c09a" providerId="LiveId" clId="{C6FB53E2-C9C2-4875-8388-825C9B38127D}" dt="2025-03-28T10:46:28.095" v="116" actId="164"/>
          <ac:picMkLst>
            <pc:docMk/>
            <pc:sldMk cId="109159604" sldId="266"/>
            <ac:picMk id="13" creationId="{30AEEC47-E9E6-05DD-D74A-68973FB30121}"/>
          </ac:picMkLst>
        </pc:picChg>
        <pc:picChg chg="add mod">
          <ac:chgData name="Rúben Leite" userId="db4e9bb72998c09a" providerId="LiveId" clId="{C6FB53E2-C9C2-4875-8388-825C9B38127D}" dt="2025-03-28T11:07:11.687" v="163" actId="164"/>
          <ac:picMkLst>
            <pc:docMk/>
            <pc:sldMk cId="109159604" sldId="266"/>
            <ac:picMk id="15" creationId="{7123DB3C-1394-3625-517C-EB264F724D52}"/>
          </ac:picMkLst>
        </pc:picChg>
      </pc:sldChg>
      <pc:sldChg chg="modSp mod">
        <pc:chgData name="Rúben Leite" userId="db4e9bb72998c09a" providerId="LiveId" clId="{C6FB53E2-C9C2-4875-8388-825C9B38127D}" dt="2025-03-26T12:16:27.025" v="110" actId="1076"/>
        <pc:sldMkLst>
          <pc:docMk/>
          <pc:sldMk cId="1820991343" sldId="267"/>
        </pc:sldMkLst>
        <pc:graphicFrameChg chg="mod">
          <ac:chgData name="Rúben Leite" userId="db4e9bb72998c09a" providerId="LiveId" clId="{C6FB53E2-C9C2-4875-8388-825C9B38127D}" dt="2025-03-26T12:16:27.025" v="110" actId="1076"/>
          <ac:graphicFrameMkLst>
            <pc:docMk/>
            <pc:sldMk cId="1820991343" sldId="267"/>
            <ac:graphicFrameMk id="2" creationId="{34556B69-35C3-424C-4E5A-29ABB16FF7FA}"/>
          </ac:graphicFrameMkLst>
        </pc:graphicFrameChg>
        <pc:graphicFrameChg chg="mod">
          <ac:chgData name="Rúben Leite" userId="db4e9bb72998c09a" providerId="LiveId" clId="{C6FB53E2-C9C2-4875-8388-825C9B38127D}" dt="2025-03-26T12:16:27.025" v="110" actId="1076"/>
          <ac:graphicFrameMkLst>
            <pc:docMk/>
            <pc:sldMk cId="1820991343" sldId="267"/>
            <ac:graphicFrameMk id="15" creationId="{CA9AD82A-DC53-320A-7369-BED76EB5FB48}"/>
          </ac:graphicFrameMkLst>
        </pc:graphicFrameChg>
        <pc:graphicFrameChg chg="mod">
          <ac:chgData name="Rúben Leite" userId="db4e9bb72998c09a" providerId="LiveId" clId="{C6FB53E2-C9C2-4875-8388-825C9B38127D}" dt="2025-03-26T12:16:27.025" v="110" actId="1076"/>
          <ac:graphicFrameMkLst>
            <pc:docMk/>
            <pc:sldMk cId="1820991343" sldId="267"/>
            <ac:graphicFrameMk id="19" creationId="{7AA17728-A1AF-3BF7-6CE1-6D2395CBC45C}"/>
          </ac:graphicFrameMkLst>
        </pc:graphicFrameChg>
        <pc:graphicFrameChg chg="mod">
          <ac:chgData name="Rúben Leite" userId="db4e9bb72998c09a" providerId="LiveId" clId="{C6FB53E2-C9C2-4875-8388-825C9B38127D}" dt="2025-03-26T12:16:27.025" v="110" actId="1076"/>
          <ac:graphicFrameMkLst>
            <pc:docMk/>
            <pc:sldMk cId="1820991343" sldId="267"/>
            <ac:graphicFrameMk id="20" creationId="{FA436AD0-8E99-B143-A12D-80F1B186740B}"/>
          </ac:graphicFrameMkLst>
        </pc:graphicFrameChg>
        <pc:graphicFrameChg chg="mod modGraphic">
          <ac:chgData name="Rúben Leite" userId="db4e9bb72998c09a" providerId="LiveId" clId="{C6FB53E2-C9C2-4875-8388-825C9B38127D}" dt="2025-03-26T12:16:27.025" v="110" actId="1076"/>
          <ac:graphicFrameMkLst>
            <pc:docMk/>
            <pc:sldMk cId="1820991343" sldId="267"/>
            <ac:graphicFrameMk id="24" creationId="{29118DEE-BA3A-CE19-2DC0-FF8D667273D2}"/>
          </ac:graphicFrameMkLst>
        </pc:graphicFrameChg>
      </pc:sldChg>
      <pc:sldChg chg="modSp mod">
        <pc:chgData name="Rúben Leite" userId="db4e9bb72998c09a" providerId="LiveId" clId="{C6FB53E2-C9C2-4875-8388-825C9B38127D}" dt="2025-03-26T12:16:49.161" v="112" actId="1076"/>
        <pc:sldMkLst>
          <pc:docMk/>
          <pc:sldMk cId="1078721732" sldId="268"/>
        </pc:sldMkLst>
        <pc:graphicFrameChg chg="mod">
          <ac:chgData name="Rúben Leite" userId="db4e9bb72998c09a" providerId="LiveId" clId="{C6FB53E2-C9C2-4875-8388-825C9B38127D}" dt="2025-03-26T12:16:49.161" v="112" actId="1076"/>
          <ac:graphicFrameMkLst>
            <pc:docMk/>
            <pc:sldMk cId="1078721732" sldId="268"/>
            <ac:graphicFrameMk id="2" creationId="{A737D4E4-98B5-79DE-1904-87A183C46B03}"/>
          </ac:graphicFrameMkLst>
        </pc:graphicFrameChg>
        <pc:graphicFrameChg chg="mod">
          <ac:chgData name="Rúben Leite" userId="db4e9bb72998c09a" providerId="LiveId" clId="{C6FB53E2-C9C2-4875-8388-825C9B38127D}" dt="2025-03-26T12:16:49.161" v="112" actId="1076"/>
          <ac:graphicFrameMkLst>
            <pc:docMk/>
            <pc:sldMk cId="1078721732" sldId="268"/>
            <ac:graphicFrameMk id="15" creationId="{416E8E1C-B482-B1CD-8AF0-7F7610B3C778}"/>
          </ac:graphicFrameMkLst>
        </pc:graphicFrameChg>
        <pc:graphicFrameChg chg="mod">
          <ac:chgData name="Rúben Leite" userId="db4e9bb72998c09a" providerId="LiveId" clId="{C6FB53E2-C9C2-4875-8388-825C9B38127D}" dt="2025-03-26T12:16:49.161" v="112" actId="1076"/>
          <ac:graphicFrameMkLst>
            <pc:docMk/>
            <pc:sldMk cId="1078721732" sldId="268"/>
            <ac:graphicFrameMk id="19" creationId="{3FB218C7-2DA2-D270-F684-63452F45B588}"/>
          </ac:graphicFrameMkLst>
        </pc:graphicFrameChg>
        <pc:graphicFrameChg chg="mod">
          <ac:chgData name="Rúben Leite" userId="db4e9bb72998c09a" providerId="LiveId" clId="{C6FB53E2-C9C2-4875-8388-825C9B38127D}" dt="2025-03-26T12:16:49.161" v="112" actId="1076"/>
          <ac:graphicFrameMkLst>
            <pc:docMk/>
            <pc:sldMk cId="1078721732" sldId="268"/>
            <ac:graphicFrameMk id="20" creationId="{6BF5D8D7-E3CE-B868-FE35-B5C320E11344}"/>
          </ac:graphicFrameMkLst>
        </pc:graphicFrameChg>
        <pc:graphicFrameChg chg="mod">
          <ac:chgData name="Rúben Leite" userId="db4e9bb72998c09a" providerId="LiveId" clId="{C6FB53E2-C9C2-4875-8388-825C9B38127D}" dt="2025-03-26T12:16:49.161" v="112" actId="1076"/>
          <ac:graphicFrameMkLst>
            <pc:docMk/>
            <pc:sldMk cId="1078721732" sldId="268"/>
            <ac:graphicFrameMk id="24" creationId="{C4EEF2F4-8765-1587-584A-C1A85D235C0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7BDF9-0F68-370F-A217-BD00D780B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9D6829-2D0C-2D6F-58EB-3201E0A5F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ED5D8E4-1C59-289D-8916-1608A1617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2E1B-5311-4EBC-95CC-CBBB6E9A0523}" type="datetimeFigureOut">
              <a:rPr lang="pt-PT" smtClean="0"/>
              <a:t>31/03/2025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0293419-8116-C21E-FED2-41E7E748D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AC35EFB-1665-D3C0-DAF1-A50C34668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5502-02D4-46A7-964A-81746038F19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4412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A850CE-8AA7-41AD-09C3-4E003D8BA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395AC866-EEB1-AFD7-8E56-7CDF6AE2E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892C389-F7EE-C601-8F8C-4B412C9C0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2E1B-5311-4EBC-95CC-CBBB6E9A0523}" type="datetimeFigureOut">
              <a:rPr lang="pt-PT" smtClean="0"/>
              <a:t>31/03/2025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3A370EC-7078-DCE9-EFD3-47CE8B61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F135FA1-835C-D870-0601-4BD10AAE7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5502-02D4-46A7-964A-81746038F19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8047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407839-B7EE-8863-C690-D65642945E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0C2B15AF-5D4B-0064-D1DD-D15E4BA0A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919739A-A1C2-93B9-4465-C1442FDE6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2E1B-5311-4EBC-95CC-CBBB6E9A0523}" type="datetimeFigureOut">
              <a:rPr lang="pt-PT" smtClean="0"/>
              <a:t>31/03/2025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5821A9C-338C-BB49-5867-8C5147E33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821E52A-1AC5-C35B-4908-E899A0EC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5502-02D4-46A7-964A-81746038F19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04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94ACCB-04DC-0F94-B292-F8AFC631A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EA7AB5B-33CD-06AE-80F4-75E849E51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7D04236-5611-29D7-CF70-48D88AC6D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2E1B-5311-4EBC-95CC-CBBB6E9A0523}" type="datetimeFigureOut">
              <a:rPr lang="pt-PT" smtClean="0"/>
              <a:t>31/03/2025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2B58456-3DDC-639D-2F1A-B1F85CFE5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EAD1261-DA6B-82AF-C08E-08C24A573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5502-02D4-46A7-964A-81746038F19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2500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04356-5804-8333-500C-18834CAFD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AA2AB2E6-334B-F79A-3F35-804B3E89E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47DC3BD-CE9C-D29E-45DE-47B2B9687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2E1B-5311-4EBC-95CC-CBBB6E9A0523}" type="datetimeFigureOut">
              <a:rPr lang="pt-PT" smtClean="0"/>
              <a:t>31/03/2025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094EFEB-6C9C-2A77-358D-D4F4EB2F2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7E621CC-1DBA-B83B-7D61-8302DDEA5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5502-02D4-46A7-964A-81746038F19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570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02C38A-D80A-F831-9A54-4B5A51D5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4F95ECF-C9D7-4B68-FA58-95470C7CE2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FFF6C8B-5F04-7854-169F-26E6F94CB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E60C505B-F923-1943-1A10-82817ACD7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2E1B-5311-4EBC-95CC-CBBB6E9A0523}" type="datetimeFigureOut">
              <a:rPr lang="pt-PT" smtClean="0"/>
              <a:t>31/03/2025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4125B8DD-9847-BB1D-86A0-F8A321A89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7AC945E-6A39-A89E-EBCE-3B6E57AE4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5502-02D4-46A7-964A-81746038F19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3764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A551CD-56CE-61D1-E03E-230ED5FED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668AFCE-E7FD-4C5F-636F-B82191C8A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0060522-C52C-76C7-1F8E-CA6E382E6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E0D46DC5-508A-6623-1E56-01FAEC1A6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8776464-62B7-EE3B-2BCD-54011DDC2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01866239-29B4-0034-B2B1-C5C1D230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2E1B-5311-4EBC-95CC-CBBB6E9A0523}" type="datetimeFigureOut">
              <a:rPr lang="pt-PT" smtClean="0"/>
              <a:t>31/03/2025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036E2976-1B54-9669-E50C-B789EA500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FA1F6D00-5D90-A9BA-D98F-936C98B4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5502-02D4-46A7-964A-81746038F19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887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3C2377-65CE-E699-6AD2-97839ACD2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5859A5C1-7D2F-7ED9-590A-1C4680121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2E1B-5311-4EBC-95CC-CBBB6E9A0523}" type="datetimeFigureOut">
              <a:rPr lang="pt-PT" smtClean="0"/>
              <a:t>31/03/2025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B6D3ED65-21E2-1CFA-37C5-C6E4DE23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345E37E-7B1D-5998-50F1-E8241E860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5502-02D4-46A7-964A-81746038F19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6735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5ECE39FA-E5D0-C5B6-F769-DD09823C6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2E1B-5311-4EBC-95CC-CBBB6E9A0523}" type="datetimeFigureOut">
              <a:rPr lang="pt-PT" smtClean="0"/>
              <a:t>31/03/2025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1C8043FE-FFB8-90C0-4776-BA35EF36B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4DDDACE-E6B9-CDF6-CB85-84639F5A5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5502-02D4-46A7-964A-81746038F19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193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C285E-2B13-F4D1-3AD2-B9E8AAAE1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A4496C2-767B-9EE5-BEF9-EBF831446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F3E018E-A618-B15C-F53F-752FFD491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E3CF7078-417B-FEA5-145B-6F8B3DFBC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2E1B-5311-4EBC-95CC-CBBB6E9A0523}" type="datetimeFigureOut">
              <a:rPr lang="pt-PT" smtClean="0"/>
              <a:t>31/03/2025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FE260D1-2ACA-81D8-3253-91A96B9FF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EEFCD0E-EFD5-B917-6214-1D321C6ED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5502-02D4-46A7-964A-81746038F19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988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15AA2E-BEC9-CA9A-1A9D-F89A8F830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117FB7D-F9AE-FC13-FFE2-F313E40258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373F4E8-1C08-B2E3-2216-2492A37FE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F849C12-FB7D-B15B-AE31-138EF8DFC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2E1B-5311-4EBC-95CC-CBBB6E9A0523}" type="datetimeFigureOut">
              <a:rPr lang="pt-PT" smtClean="0"/>
              <a:t>31/03/2025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7737DF0-7018-725E-AEF9-C75A7C576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A52C328-DD36-849A-DAB1-E99FD94B6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5502-02D4-46A7-964A-81746038F19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418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106188CF-A3E5-8CD7-3A61-2ED1887C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D5DEE62-CE84-33DF-C260-6EC0BFD19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CE48BF4-B26F-5549-3283-3C34BE7FA6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B2E1B-5311-4EBC-95CC-CBBB6E9A0523}" type="datetimeFigureOut">
              <a:rPr lang="pt-PT" smtClean="0"/>
              <a:t>31/03/2025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98788F1-471A-3BC8-4485-C3E3D378F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57EBFF0-95AC-7705-4DA1-103C6FF00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5502-02D4-46A7-964A-81746038F19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681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14161" y="0"/>
            <a:ext cx="12206161" cy="6858000"/>
            <a:chOff x="-14161" y="0"/>
            <a:chExt cx="12206161" cy="6858000"/>
          </a:xfrm>
          <a:solidFill>
            <a:schemeClr val="bg1"/>
          </a:solidFill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9FE66878-91A2-A33A-143D-73DA649E2923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DF0209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EE412EB0-A5B6-9B15-4BD7-6375B8B70B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868"/>
            <a:stretch/>
          </p:blipFill>
          <p:spPr>
            <a:xfrm>
              <a:off x="-14161" y="0"/>
              <a:ext cx="5094276" cy="1650074"/>
            </a:xfrm>
            <a:prstGeom prst="rect">
              <a:avLst/>
            </a:prstGeom>
            <a:grpFill/>
          </p:spPr>
        </p:pic>
      </p:grpSp>
      <p:grpSp>
        <p:nvGrpSpPr>
          <p:cNvPr id="5" name="Grupo 4"/>
          <p:cNvGrpSpPr/>
          <p:nvPr/>
        </p:nvGrpSpPr>
        <p:grpSpPr>
          <a:xfrm>
            <a:off x="4824152" y="2490688"/>
            <a:ext cx="2543696" cy="3526697"/>
            <a:chOff x="5080113" y="2490688"/>
            <a:chExt cx="2543696" cy="3526697"/>
          </a:xfrm>
        </p:grpSpPr>
        <p:sp>
          <p:nvSpPr>
            <p:cNvPr id="2" name="CaixaDeTexto 1"/>
            <p:cNvSpPr txBox="1"/>
            <p:nvPr/>
          </p:nvSpPr>
          <p:spPr>
            <a:xfrm>
              <a:off x="5080114" y="2490688"/>
              <a:ext cx="254369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8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Título</a:t>
              </a:r>
              <a:r>
                <a:rPr lang="pt-PT" sz="2400" dirty="0" smtClean="0">
                  <a:latin typeface="+mj-lt"/>
                </a:rPr>
                <a:t> </a:t>
              </a:r>
              <a:br>
                <a:rPr lang="pt-PT" sz="2400" dirty="0" smtClean="0">
                  <a:latin typeface="+mj-lt"/>
                </a:rPr>
              </a:br>
              <a:r>
                <a:rPr lang="pt-PT" sz="2000" dirty="0" smtClean="0">
                  <a:latin typeface="+mj-lt"/>
                </a:rPr>
                <a:t>Autor</a:t>
              </a: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5080113" y="5617275"/>
              <a:ext cx="25436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000" dirty="0" smtClean="0">
                  <a:latin typeface="+mj-lt"/>
                </a:rPr>
                <a:t>Instituição</a:t>
              </a:r>
            </a:p>
          </p:txBody>
        </p:sp>
      </p:grpSp>
      <p:pic>
        <p:nvPicPr>
          <p:cNvPr id="13" name="Imagem 12">
            <a:extLst>
              <a:ext uri="{FF2B5EF4-FFF2-40B4-BE49-F238E27FC236}">
                <a16:creationId xmlns:a16="http://schemas.microsoft.com/office/drawing/2014/main" id="{EE412EB0-A5B6-9B15-4BD7-6375B8B70B6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60"/>
          <a:stretch/>
        </p:blipFill>
        <p:spPr>
          <a:xfrm>
            <a:off x="8958349" y="6624348"/>
            <a:ext cx="3233651" cy="23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60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FC54607094704886AD3136FEE0BCCB" ma:contentTypeVersion="8" ma:contentTypeDescription="Create a new document." ma:contentTypeScope="" ma:versionID="1d8d817df4ed7c81d0e9b5305bf4db27">
  <xsd:schema xmlns:xsd="http://www.w3.org/2001/XMLSchema" xmlns:xs="http://www.w3.org/2001/XMLSchema" xmlns:p="http://schemas.microsoft.com/office/2006/metadata/properties" xmlns:ns3="aa71f6c6-ae0e-46ce-bb0a-c502dd7d3416" xmlns:ns4="9ba1e145-8af7-42f0-8de9-8a1a8f874c26" targetNamespace="http://schemas.microsoft.com/office/2006/metadata/properties" ma:root="true" ma:fieldsID="dac9e6cffb59c86218f5be4043b4285f" ns3:_="" ns4:_="">
    <xsd:import namespace="aa71f6c6-ae0e-46ce-bb0a-c502dd7d3416"/>
    <xsd:import namespace="9ba1e145-8af7-42f0-8de9-8a1a8f874c2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71f6c6-ae0e-46ce-bb0a-c502dd7d341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a1e145-8af7-42f0-8de9-8a1a8f874c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346D44-7B02-4816-B904-7807A9CA2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71f6c6-ae0e-46ce-bb0a-c502dd7d3416"/>
    <ds:schemaRef ds:uri="9ba1e145-8af7-42f0-8de9-8a1a8f874c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122030-CD22-46AC-9FA7-4B12A34A06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5320C4-6C5B-4E78-B4F4-5E721C1577C2}">
  <ds:schemaRefs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9ba1e145-8af7-42f0-8de9-8a1a8f874c26"/>
    <ds:schemaRef ds:uri="aa71f6c6-ae0e-46ce-bb0a-c502dd7d341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24845</TotalTime>
  <Words>2</Words>
  <Application>Microsoft Office PowerPoint</Application>
  <PresentationFormat>Ecrã Panorâmico</PresentationFormat>
  <Paragraphs>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Liliana Freitas</dc:creator>
  <cp:lastModifiedBy>Casa das Ciências</cp:lastModifiedBy>
  <cp:revision>34</cp:revision>
  <dcterms:created xsi:type="dcterms:W3CDTF">2023-05-29T09:38:18Z</dcterms:created>
  <dcterms:modified xsi:type="dcterms:W3CDTF">2025-03-31T13:35:09Z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0x010100A0FC54607094704886AD3136FEE0BCCB</vt:lpwstr>
  </property>
</Properties>
</file>