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3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600"/>
    <a:srgbClr val="DF0209"/>
    <a:srgbClr val="CE1719"/>
    <a:srgbClr val="FA4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7BDF9-0F68-370F-A217-BD00D780B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69D6829-2D0C-2D6F-58EB-3201E0A5F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ED5D8E4-1C59-289D-8916-1608A161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0293419-8116-C21E-FED2-41E7E748D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AC35EFB-1665-D3C0-DAF1-A50C34668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412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A850CE-8AA7-41AD-09C3-4E003D8BA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95AC866-EEB1-AFD7-8E56-7CDF6AE2E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892C389-F7EE-C601-8F8C-4B412C9C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3A370EC-7078-DCE9-EFD3-47CE8B61D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F135FA1-835C-D870-0601-4BD10AAE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047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407839-B7EE-8863-C690-D65642945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C2B15AF-5D4B-0064-D1DD-D15E4BA0A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919739A-A1C2-93B9-4465-C1442FDE6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5821A9C-338C-BB49-5867-8C5147E33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821E52A-1AC5-C35B-4908-E899A0EC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4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4ACCB-04DC-0F94-B292-F8AFC631A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EA7AB5B-33CD-06AE-80F4-75E849E51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D04236-5611-29D7-CF70-48D88AC6D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2B58456-3DDC-639D-2F1A-B1F85CFE5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EAD1261-DA6B-82AF-C08E-08C24A573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250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04356-5804-8333-500C-18834CAF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A2AB2E6-334B-F79A-3F35-804B3E89E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47DC3BD-CE9C-D29E-45DE-47B2B968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094EFEB-6C9C-2A77-358D-D4F4EB2F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7E621CC-1DBA-B83B-7D61-8302DDEA5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7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02C38A-D80A-F831-9A54-4B5A51D54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F95ECF-C9D7-4B68-FA58-95470C7CE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FFF6C8B-5F04-7854-169F-26E6F94CB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60C505B-F923-1943-1A10-82817ACD7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125B8DD-9847-BB1D-86A0-F8A321A8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7AC945E-6A39-A89E-EBCE-3B6E57AE4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3764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A551CD-56CE-61D1-E03E-230ED5FE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668AFCE-E7FD-4C5F-636F-B82191C8A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0060522-C52C-76C7-1F8E-CA6E382E68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E0D46DC5-508A-6623-1E56-01FAEC1A6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8776464-62B7-EE3B-2BCD-54011DDC2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1866239-29B4-0034-B2B1-C5C1D230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036E2976-1B54-9669-E50C-B789EA500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A1F6D00-5D90-A9BA-D98F-936C98B4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887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3C2377-65CE-E699-6AD2-97839ACD2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5859A5C1-7D2F-7ED9-590A-1C4680121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B6D3ED65-21E2-1CFA-37C5-C6E4DE23B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345E37E-7B1D-5998-50F1-E8241E86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735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5ECE39FA-E5D0-C5B6-F769-DD09823C6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C8043FE-FFB8-90C0-4776-BA35EF36B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4DDDACE-E6B9-CDF6-CB85-84639F5A5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193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C285E-2B13-F4D1-3AD2-B9E8AAAE1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A4496C2-767B-9EE5-BEF9-EBF83144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F3E018E-A618-B15C-F53F-752FFD491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3CF7078-417B-FEA5-145B-6F8B3DFBC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FE260D1-2ACA-81D8-3253-91A96B9FF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EEFCD0E-EFD5-B917-6214-1D321C6E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988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15AA2E-BEC9-CA9A-1A9D-F89A8F830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117FB7D-F9AE-FC13-FFE2-F313E40258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373F4E8-1C08-B2E3-2216-2492A37FE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F849C12-FB7D-B15B-AE31-138EF8DFC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7737DF0-7018-725E-AEF9-C75A7C57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A52C328-DD36-849A-DAB1-E99FD94B6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418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106188CF-A3E5-8CD7-3A61-2ED1887CB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D5DEE62-CE84-33DF-C260-6EC0BFD19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CE48BF4-B26F-5549-3283-3C34BE7FA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B2E1B-5311-4EBC-95CC-CBBB6E9A0523}" type="datetimeFigureOut">
              <a:rPr lang="pt-PT" smtClean="0"/>
              <a:t>05/05/2026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98788F1-471A-3BC8-4485-C3E3D378F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57EBFF0-95AC-7705-4DA1-103C6FF00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502-02D4-46A7-964A-81746038F1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681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742949" y="3138077"/>
            <a:ext cx="9319650" cy="2995133"/>
            <a:chOff x="4825583" y="2150321"/>
            <a:chExt cx="2798225" cy="3098398"/>
          </a:xfrm>
        </p:grpSpPr>
        <p:sp>
          <p:nvSpPr>
            <p:cNvPr id="2" name="CaixaDeTexto 1"/>
            <p:cNvSpPr txBox="1"/>
            <p:nvPr/>
          </p:nvSpPr>
          <p:spPr>
            <a:xfrm>
              <a:off x="4825583" y="2150321"/>
              <a:ext cx="2798225" cy="175113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pt-PT" sz="2800" dirty="0">
                  <a:latin typeface="Calibri" panose="020F0502020204030204" pitchFamily="34" charset="0"/>
                  <a:cs typeface="Calibri" panose="020F0502020204030204" pitchFamily="34" charset="0"/>
                </a:rPr>
                <a:t>Título</a:t>
              </a:r>
              <a:br>
                <a:rPr lang="pt-PT" sz="2400" dirty="0">
                  <a:latin typeface="+mj-lt"/>
                </a:rPr>
              </a:br>
              <a:r>
                <a:rPr lang="pt-PT" sz="2000" dirty="0">
                  <a:latin typeface="+mj-lt"/>
                </a:rPr>
                <a:t>Autor</a:t>
              </a: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952848" y="4848609"/>
              <a:ext cx="2543695" cy="40011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pt-PT" sz="2000" dirty="0">
                  <a:latin typeface="+mj-lt"/>
                </a:rPr>
                <a:t>Instituição</a:t>
              </a: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9E9EAD5C-4F31-C9A0-0A3C-C58C49C1E233}"/>
              </a:ext>
            </a:extLst>
          </p:cNvPr>
          <p:cNvGrpSpPr/>
          <p:nvPr/>
        </p:nvGrpSpPr>
        <p:grpSpPr>
          <a:xfrm>
            <a:off x="0" y="0"/>
            <a:ext cx="12135824" cy="6805906"/>
            <a:chOff x="0" y="0"/>
            <a:chExt cx="12135824" cy="6805906"/>
          </a:xfrm>
        </p:grpSpPr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E56EADF5-6B2A-AA30-693C-5E4F307318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7800975" cy="2572662"/>
            </a:xfrm>
            <a:prstGeom prst="rect">
              <a:avLst/>
            </a:prstGeom>
          </p:spPr>
        </p:pic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0B2E77DC-019C-1C8D-3AEA-73C2656A84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9979" y="6385913"/>
              <a:ext cx="6605845" cy="419993"/>
            </a:xfrm>
            <a:prstGeom prst="rect">
              <a:avLst/>
            </a:prstGeom>
          </p:spPr>
        </p:pic>
      </p:grpSp>
      <p:sp>
        <p:nvSpPr>
          <p:cNvPr id="20" name="Triângulo retângulo 19">
            <a:extLst>
              <a:ext uri="{FF2B5EF4-FFF2-40B4-BE49-F238E27FC236}">
                <a16:creationId xmlns:a16="http://schemas.microsoft.com/office/drawing/2014/main" id="{C6F0759D-157F-CFDC-D5AB-2E24BF2930D6}"/>
              </a:ext>
            </a:extLst>
          </p:cNvPr>
          <p:cNvSpPr/>
          <p:nvPr/>
        </p:nvSpPr>
        <p:spPr>
          <a:xfrm rot="16200000" flipH="1">
            <a:off x="6943725" y="1400177"/>
            <a:ext cx="6648451" cy="3848100"/>
          </a:xfrm>
          <a:prstGeom prst="rtTriangle">
            <a:avLst/>
          </a:prstGeom>
          <a:solidFill>
            <a:srgbClr val="FFA6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riângulo retângulo 20">
            <a:extLst>
              <a:ext uri="{FF2B5EF4-FFF2-40B4-BE49-F238E27FC236}">
                <a16:creationId xmlns:a16="http://schemas.microsoft.com/office/drawing/2014/main" id="{F801BE45-A406-8CCB-37CB-1E50D078B27E}"/>
              </a:ext>
            </a:extLst>
          </p:cNvPr>
          <p:cNvSpPr/>
          <p:nvPr/>
        </p:nvSpPr>
        <p:spPr>
          <a:xfrm>
            <a:off x="-20025" y="4341370"/>
            <a:ext cx="3868123" cy="2540736"/>
          </a:xfrm>
          <a:prstGeom prst="rtTriangle">
            <a:avLst/>
          </a:prstGeom>
          <a:solidFill>
            <a:srgbClr val="FFA6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60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9B602-813F-6ABD-FDF3-5FCDBE1F7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>
            <a:extLst>
              <a:ext uri="{FF2B5EF4-FFF2-40B4-BE49-F238E27FC236}">
                <a16:creationId xmlns:a16="http://schemas.microsoft.com/office/drawing/2014/main" id="{AC8E5878-C202-FF18-6E6B-6B4E03833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979" y="6385913"/>
            <a:ext cx="6605845" cy="419993"/>
          </a:xfrm>
          <a:prstGeom prst="rect">
            <a:avLst/>
          </a:prstGeom>
        </p:spPr>
      </p:pic>
      <p:sp>
        <p:nvSpPr>
          <p:cNvPr id="20" name="Triângulo retângulo 19">
            <a:extLst>
              <a:ext uri="{FF2B5EF4-FFF2-40B4-BE49-F238E27FC236}">
                <a16:creationId xmlns:a16="http://schemas.microsoft.com/office/drawing/2014/main" id="{5686FB11-DF60-003D-3F84-36AB56739A8D}"/>
              </a:ext>
            </a:extLst>
          </p:cNvPr>
          <p:cNvSpPr/>
          <p:nvPr/>
        </p:nvSpPr>
        <p:spPr>
          <a:xfrm rot="16200000" flipH="1">
            <a:off x="6943725" y="1400177"/>
            <a:ext cx="6648451" cy="3848100"/>
          </a:xfrm>
          <a:prstGeom prst="rtTriangle">
            <a:avLst/>
          </a:prstGeom>
          <a:solidFill>
            <a:srgbClr val="FFA6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riângulo retângulo 20">
            <a:extLst>
              <a:ext uri="{FF2B5EF4-FFF2-40B4-BE49-F238E27FC236}">
                <a16:creationId xmlns:a16="http://schemas.microsoft.com/office/drawing/2014/main" id="{DDFAACD0-C31D-BF41-566A-5FCB91DCC628}"/>
              </a:ext>
            </a:extLst>
          </p:cNvPr>
          <p:cNvSpPr/>
          <p:nvPr/>
        </p:nvSpPr>
        <p:spPr>
          <a:xfrm>
            <a:off x="-20025" y="4341370"/>
            <a:ext cx="3868123" cy="2540736"/>
          </a:xfrm>
          <a:prstGeom prst="rtTriangle">
            <a:avLst/>
          </a:prstGeom>
          <a:solidFill>
            <a:srgbClr val="FFA6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866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FC54607094704886AD3136FEE0BCCB" ma:contentTypeVersion="8" ma:contentTypeDescription="Create a new document." ma:contentTypeScope="" ma:versionID="1d8d817df4ed7c81d0e9b5305bf4db27">
  <xsd:schema xmlns:xsd="http://www.w3.org/2001/XMLSchema" xmlns:xs="http://www.w3.org/2001/XMLSchema" xmlns:p="http://schemas.microsoft.com/office/2006/metadata/properties" xmlns:ns3="aa71f6c6-ae0e-46ce-bb0a-c502dd7d3416" xmlns:ns4="9ba1e145-8af7-42f0-8de9-8a1a8f874c26" targetNamespace="http://schemas.microsoft.com/office/2006/metadata/properties" ma:root="true" ma:fieldsID="dac9e6cffb59c86218f5be4043b4285f" ns3:_="" ns4:_="">
    <xsd:import namespace="aa71f6c6-ae0e-46ce-bb0a-c502dd7d3416"/>
    <xsd:import namespace="9ba1e145-8af7-42f0-8de9-8a1a8f874c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1f6c6-ae0e-46ce-bb0a-c502dd7d341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a1e145-8af7-42f0-8de9-8a1a8f874c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346D44-7B02-4816-B904-7807A9CA23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71f6c6-ae0e-46ce-bb0a-c502dd7d3416"/>
    <ds:schemaRef ds:uri="9ba1e145-8af7-42f0-8de9-8a1a8f874c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5320C4-6C5B-4E78-B4F4-5E721C1577C2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9ba1e145-8af7-42f0-8de9-8a1a8f874c26"/>
    <ds:schemaRef ds:uri="aa71f6c6-ae0e-46ce-bb0a-c502dd7d3416"/>
  </ds:schemaRefs>
</ds:datastoreItem>
</file>

<file path=customXml/itemProps3.xml><?xml version="1.0" encoding="utf-8"?>
<ds:datastoreItem xmlns:ds="http://schemas.openxmlformats.org/officeDocument/2006/customXml" ds:itemID="{35122030-CD22-46AC-9FA7-4B12A34A06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24876</TotalTime>
  <Words>4</Words>
  <Application>Microsoft Office PowerPoint</Application>
  <PresentationFormat>Ecrã Panorâmico</PresentationFormat>
  <Paragraphs>2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Liliana Freitas</dc:creator>
  <cp:lastModifiedBy>Rúben Leite</cp:lastModifiedBy>
  <cp:revision>35</cp:revision>
  <dcterms:created xsi:type="dcterms:W3CDTF">2023-05-29T09:38:18Z</dcterms:created>
  <dcterms:modified xsi:type="dcterms:W3CDTF">2026-05-05T13:07:49Z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0x010100A0FC54607094704886AD3136FEE0BCCB</vt:lpwstr>
  </property>
</Properties>
</file>